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800" b="1" dirty="0" smtClean="0"/>
              <a:t>AFECTIVIDAD Y MATEMÁTICAS</a:t>
            </a:r>
            <a:endParaRPr lang="es-ES" sz="1800" b="1" dirty="0"/>
          </a:p>
        </p:txBody>
      </p:sp>
      <p:pic>
        <p:nvPicPr>
          <p:cNvPr id="1026" name="Picture 2" descr="http://www.cexeci.org/cexeci/upload/ent5/1/logo%20UEX%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68" y="695004"/>
            <a:ext cx="1020080" cy="18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10833"/>
              </p:ext>
            </p:extLst>
          </p:nvPr>
        </p:nvGraphicFramePr>
        <p:xfrm>
          <a:off x="2638696" y="739986"/>
          <a:ext cx="7521304" cy="285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652">
                  <a:extLst>
                    <a:ext uri="{9D8B030D-6E8A-4147-A177-3AD203B41FA5}">
                      <a16:colId xmlns:a16="http://schemas.microsoft.com/office/drawing/2014/main" val="2089004006"/>
                    </a:ext>
                  </a:extLst>
                </a:gridCol>
                <a:gridCol w="3760652">
                  <a:extLst>
                    <a:ext uri="{9D8B030D-6E8A-4147-A177-3AD203B41FA5}">
                      <a16:colId xmlns:a16="http://schemas.microsoft.com/office/drawing/2014/main" val="1613179615"/>
                    </a:ext>
                  </a:extLst>
                </a:gridCol>
              </a:tblGrid>
              <a:tr h="86796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MÁSTER UNIVERSITARIO</a:t>
                      </a:r>
                      <a:r>
                        <a:rPr lang="es-ES" baseline="0" dirty="0" smtClean="0"/>
                        <a:t> EN INVESTIGACIÓN Y ENSEÑANZA DE LAS CC EXPERIMENTALES, SOCIALES Y MATEMÁTICAS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89197"/>
                  </a:ext>
                </a:extLst>
              </a:tr>
              <a:tr h="495981">
                <a:tc>
                  <a:txBody>
                    <a:bodyPr/>
                    <a:lstStyle/>
                    <a:p>
                      <a:r>
                        <a:rPr lang="es-ES" dirty="0" smtClean="0"/>
                        <a:t>ASIGNATURA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MAPAS CONCEPTUALES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89369"/>
                  </a:ext>
                </a:extLst>
              </a:tr>
              <a:tr h="495981">
                <a:tc>
                  <a:txBody>
                    <a:bodyPr/>
                    <a:lstStyle/>
                    <a:p>
                      <a:r>
                        <a:rPr lang="es-ES" dirty="0" smtClean="0"/>
                        <a:t>CURSO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2015-2016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50144"/>
                  </a:ext>
                </a:extLst>
              </a:tr>
              <a:tr h="495981">
                <a:tc>
                  <a:txBody>
                    <a:bodyPr/>
                    <a:lstStyle/>
                    <a:p>
                      <a:r>
                        <a:rPr lang="es-ES" dirty="0" smtClean="0"/>
                        <a:t>ESTUDIANTE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ELIEL JIMÉNEZ BONILLA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09391"/>
                  </a:ext>
                </a:extLst>
              </a:tr>
              <a:tr h="495981">
                <a:tc>
                  <a:txBody>
                    <a:bodyPr/>
                    <a:lstStyle/>
                    <a:p>
                      <a:r>
                        <a:rPr lang="es-ES" dirty="0" smtClean="0"/>
                        <a:t>DOCENTE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ANGEL LUIS</a:t>
                      </a:r>
                      <a:r>
                        <a:rPr lang="es-ES" baseline="0" dirty="0" smtClean="0"/>
                        <a:t> PEREZ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2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9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66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Gómez-Chacón, I., Contreras, L., &amp; Blanco, L. (2002). Cuestiones Afectivas en la Enseñanza de las Matemáticas. En L. Contreras, &amp; L. Blanco,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Aportaciones a la </a:t>
            </a:r>
            <a:r>
              <a:rPr lang="es-ES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inicial de maestros en el área de matemáticas: Una mirada a la práctica docente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(págs. 23-58). Cáceres: Universidad de Extremadura.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Gómez-Chacón, I. (2009). Actitudes matemáticas: Propuesta de transición del bachillerato a la universidad.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Matemática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5-32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Gómez-Chacón,  I. (2009). Matemática Emocional: Los afectos en el aprendizaje matemático.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McLeod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D.B. (1994). Research on affect and Mathematics learning in the JRME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                             1970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present. </a:t>
            </a:r>
            <a:r>
              <a:rPr lang="es-ES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for Research in Mathematics Education, 25(6), 637!647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spcAft>
                <a:spcPts val="0"/>
              </a:spcAft>
            </a:pP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1874" y="1123406"/>
            <a:ext cx="493776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Las cuestiones afectivas juegan un papel esencial en la enseñanza y aprendizaje de la matemática, y algunas de ellas están fuertemente arraigadas en el sujeto y no son fácilmente desplazables por la instrucción McLeod(1988,1992,1994)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406"/>
            <a:ext cx="6841395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1502229"/>
            <a:ext cx="5484127" cy="34355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94025" y="1502228"/>
            <a:ext cx="5070661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Cañón (1996), siguiendo la creencia de Ortega y Gasset, dice “ La creencia es certidumbre en que nos encontramos, sin saber cómo ni por dónde  hemos entrado en ella… No llegamos a ellas tras una faena de entendimiento, sino que operan ya en nuestro fondo cuando nos ponemos a pensar sobre algo”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315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" y="99017"/>
            <a:ext cx="10319656" cy="62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5" y="0"/>
            <a:ext cx="10656669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8" y="669612"/>
            <a:ext cx="6064391" cy="44902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22484" y="927463"/>
            <a:ext cx="4741817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Entendemos que las emociones son respuestas afectivas fuertes que no son solo automáticas o consecuencia de activaciones fisiológicas, sino que serían el resultado complejo del aprendizaje, de la influencia social y de la interpretación Gómez Chacón( 2010)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5237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954"/>
            <a:ext cx="11299371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352697"/>
            <a:ext cx="1196557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589476"/>
              </p:ext>
            </p:extLst>
          </p:nvPr>
        </p:nvGraphicFramePr>
        <p:xfrm>
          <a:off x="966334" y="1310685"/>
          <a:ext cx="10189345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345">
                  <a:extLst>
                    <a:ext uri="{9D8B030D-6E8A-4147-A177-3AD203B41FA5}">
                      <a16:colId xmlns:a16="http://schemas.microsoft.com/office/drawing/2014/main" val="783745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CONCLUSIONES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3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Ante lo expuesto,</a:t>
                      </a:r>
                      <a:r>
                        <a:rPr lang="es-ES" baseline="0" dirty="0" smtClean="0"/>
                        <a:t> concluyo formulándome una pregunta enunciada por (Paul R Halmos, 1991: 34) y citado por Gómez Chacón (2009). ¿ Son las matemáticas algo emocional?, atribuyendo dichos aportes, se cree que sí. Un matemático es una persona y tiende a sentir emociones  fuertes sobre que parte de las matemáticas está dispuesto a soportar y, naturalmente, emociones fuertes sobre otras personas  y las clases de matemáticas que le gustan . </a:t>
                      </a:r>
                    </a:p>
                    <a:p>
                      <a:pPr algn="just"/>
                      <a:r>
                        <a:rPr lang="es-ES" baseline="0" dirty="0" smtClean="0"/>
                        <a:t>Por tal razón los afectos en matemáticas tienen un poderoso impacto en cómo los alumnos aprenden y utilizan las matemáticas. Los afectos establecen el contexto personal dentro del cual funcionan los recursos, las estrategias heurísticas y el control al trabajar con Matemática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4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7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433</Words>
  <Application>Microsoft Office PowerPoint</Application>
  <PresentationFormat>Panorámica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 BIBLIOGRÁFICAS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Eliel Jiménez Bonilla</dc:creator>
  <cp:lastModifiedBy>Eliel Jiménez Bonilla</cp:lastModifiedBy>
  <cp:revision>14</cp:revision>
  <dcterms:created xsi:type="dcterms:W3CDTF">2016-04-24T23:09:22Z</dcterms:created>
  <dcterms:modified xsi:type="dcterms:W3CDTF">2016-04-25T01:16:42Z</dcterms:modified>
</cp:coreProperties>
</file>