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1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>
        <p:scale>
          <a:sx n="80" d="100"/>
          <a:sy n="80" d="100"/>
        </p:scale>
        <p:origin x="-107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8EE9-081A-4378-B042-CEAC6580A020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3F72-1273-4F6C-B22D-20AF3747A5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3F72-1273-4F6C-B22D-20AF3747A59E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HOMÍNIDOS</a:t>
            </a:r>
            <a:br>
              <a:rPr lang="es-ES" dirty="0" smtClean="0"/>
            </a:br>
            <a:r>
              <a:rPr lang="es-ES" sz="4000" dirty="0" smtClean="0"/>
              <a:t>(introducción y nuevos descubrimientos)</a:t>
            </a:r>
            <a:endParaRPr lang="es-ES" sz="4000" dirty="0"/>
          </a:p>
        </p:txBody>
      </p:sp>
      <p:pic>
        <p:nvPicPr>
          <p:cNvPr id="38914" name="Picture 2" descr="https://paulmullins.files.wordpress.com/2013/10/homo-georgicus-20110607-siz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778318" cy="381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HOMO GEORGICUS</a:t>
            </a:r>
            <a:endParaRPr lang="es-E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6861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 descr="http://imgc.allpostersimages.com/images/P-473-488-90/72/7235/5ZMN100Z/posters/mauricio-anton-homo-georgic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85992"/>
            <a:ext cx="2571767" cy="3429024"/>
          </a:xfrm>
          <a:prstGeom prst="rect">
            <a:avLst/>
          </a:prstGeom>
          <a:noFill/>
        </p:spPr>
      </p:pic>
      <p:pic>
        <p:nvPicPr>
          <p:cNvPr id="24583" name="Picture 7" descr="http://www.mclibre.org/otros/daniel_tomas/4eso/evolucion-humana/Homo_georgicus_archivos/Homogeorgicusrec-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446722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HOMO ERECTUS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6574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http://vignette4.wikia.nocookie.net/prehistrico/images/9/96/Homo_erectus_pekinensis.jpg/revision/latest?cb=20131219163229&amp;path-prefix=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705225" cy="5238750"/>
          </a:xfrm>
          <a:prstGeom prst="rect">
            <a:avLst/>
          </a:prstGeom>
          <a:noFill/>
        </p:spPr>
      </p:pic>
      <p:pic>
        <p:nvPicPr>
          <p:cNvPr id="23558" name="Picture 6" descr="https://biorevolucion.files.wordpress.com/2014/06/erectus_fuego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3286125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HOMO ANTECESSOR</a:t>
            </a:r>
            <a:endParaRPr lang="es-E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53244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 descr="http://www.mclibre.org/otros/daniel_tomas/4eso/evolucion-humana/Homo_antecessor_archivos/Homo-antecessor-r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3214710" cy="4523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HOMO HEIDELBERGENSIS</a:t>
            </a:r>
            <a:endParaRPr lang="es-ES" dirty="0"/>
          </a:p>
        </p:txBody>
      </p:sp>
      <p:pic>
        <p:nvPicPr>
          <p:cNvPr id="26626" name="Picture 2" descr="http://image.slidesharecdn.com/evolhumanappt-101010043340-phpapp02/95/evolucin-humana-ppt-66-728.jpg?cb=12904919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HOMO NEANDERTHALENSIS</a:t>
            </a:r>
            <a:endParaRPr lang="es-E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2195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http://cdn4.sci-news.com/images/2014/04/image_1837-Neanderth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290904" cy="4572032"/>
          </a:xfrm>
          <a:prstGeom prst="rect">
            <a:avLst/>
          </a:prstGeom>
          <a:noFill/>
        </p:spPr>
      </p:pic>
      <p:pic>
        <p:nvPicPr>
          <p:cNvPr id="27654" name="Picture 6" descr="http://farm3.staticflickr.com/2720/4258869544_9d2122d383_z.jpg?zz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286124"/>
            <a:ext cx="2071988" cy="311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HOMO FLORESIENSIS</a:t>
            </a:r>
            <a:endParaRPr lang="es-E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1581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 descr="http://losporquesdelanaturaleza.com/wp-content/uploads/2011/11/Imagen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322603" cy="2428892"/>
          </a:xfrm>
          <a:prstGeom prst="rect">
            <a:avLst/>
          </a:prstGeom>
          <a:noFill/>
        </p:spPr>
      </p:pic>
      <p:pic>
        <p:nvPicPr>
          <p:cNvPr id="28679" name="Picture 7" descr="http://www.ancient-origins.net/sites/default/files/modern-human-comparison-homo-floresiens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714620"/>
            <a:ext cx="1933575" cy="3686176"/>
          </a:xfrm>
          <a:prstGeom prst="rect">
            <a:avLst/>
          </a:prstGeom>
          <a:noFill/>
        </p:spPr>
      </p:pic>
      <p:pic>
        <p:nvPicPr>
          <p:cNvPr id="28681" name="Picture 9" descr="https://static-secure.guim.co.uk/sys-images/Observer/Pix/pictures/2014/8/15/1408143115520/Homo-floresiensis-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429132"/>
            <a:ext cx="2897107" cy="173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HOMO SAPIENS </a:t>
            </a:r>
            <a:r>
              <a:rPr lang="es-ES" dirty="0" err="1" smtClean="0"/>
              <a:t>SAPIENS</a:t>
            </a:r>
            <a:endParaRPr lang="es-ES" dirty="0"/>
          </a:p>
        </p:txBody>
      </p:sp>
      <p:pic>
        <p:nvPicPr>
          <p:cNvPr id="29698" name="Picture 2" descr="http://definicion.de/wp-content/uploads/2012/01/homosapienssapi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2800759" cy="2571768"/>
          </a:xfrm>
          <a:prstGeom prst="rect">
            <a:avLst/>
          </a:prstGeom>
          <a:noFill/>
        </p:spPr>
      </p:pic>
      <p:pic>
        <p:nvPicPr>
          <p:cNvPr id="29700" name="Picture 4" descr="http://img.europapress.net/fotoweb/fotonoticia_20140702212217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14554"/>
            <a:ext cx="4572032" cy="3811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 smtClean="0"/>
              <a:t>ARSUAGA, J.L., MARTÍNEZ, I.: </a:t>
            </a:r>
            <a:r>
              <a:rPr lang="es-ES_tradnl" i="1" dirty="0" smtClean="0"/>
              <a:t>La especie elegida. </a:t>
            </a:r>
            <a:r>
              <a:rPr lang="es-ES_tradnl" dirty="0" smtClean="0"/>
              <a:t>Temas de Hoy, Madrid, 1998.</a:t>
            </a:r>
            <a:endParaRPr lang="es-ES" dirty="0" smtClean="0"/>
          </a:p>
          <a:p>
            <a:pPr lvl="0"/>
            <a:r>
              <a:rPr lang="es-ES_tradnl" dirty="0" smtClean="0"/>
              <a:t>ARSUAGA, J.L.: </a:t>
            </a:r>
            <a:r>
              <a:rPr lang="es-ES_tradnl" i="1" dirty="0" smtClean="0"/>
              <a:t>El collar del Neandertal.</a:t>
            </a:r>
            <a:r>
              <a:rPr lang="es-ES_tradnl" dirty="0" smtClean="0"/>
              <a:t> 1999.</a:t>
            </a:r>
            <a:endParaRPr lang="es-ES" dirty="0" smtClean="0"/>
          </a:p>
          <a:p>
            <a:pPr lvl="0"/>
            <a:r>
              <a:rPr lang="es-ES_tradnl" dirty="0" smtClean="0"/>
              <a:t>CARBONELL, EUDALD (Coord.): </a:t>
            </a:r>
            <a:r>
              <a:rPr lang="es-ES_tradnl" i="1" dirty="0" smtClean="0"/>
              <a:t>Homínidos: las primeras ocupaciones de los continentes. </a:t>
            </a:r>
            <a:r>
              <a:rPr lang="es-ES_tradnl" dirty="0" smtClean="0"/>
              <a:t>Ariel, 2005.</a:t>
            </a:r>
            <a:endParaRPr lang="es-ES" dirty="0" smtClean="0"/>
          </a:p>
          <a:p>
            <a:r>
              <a:rPr lang="es-ES" dirty="0" smtClean="0"/>
              <a:t>AGUSTÍ, J. y ANTÓN, M.: </a:t>
            </a:r>
            <a:r>
              <a:rPr lang="es-ES" i="1" dirty="0" smtClean="0"/>
              <a:t>La gran migración. </a:t>
            </a:r>
            <a:r>
              <a:rPr lang="es-ES" dirty="0" smtClean="0"/>
              <a:t>Crítica. 2011.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es-ES" dirty="0" smtClean="0"/>
              <a:t>¿Cuál es el final del viaje?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1428728" y="157161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Según Jordi Agustí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“Hoy es la especie humana la que determina la evolución del ambiente y no al revés.”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1746" name="Picture 2" descr="funny-satirical-evolution-charles-darwin-day-212__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4686"/>
            <a:ext cx="6667500" cy="3086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572560" cy="4500594"/>
          </a:xfrm>
        </p:spPr>
        <p:txBody>
          <a:bodyPr>
            <a:normAutofit fontScale="6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Visión tradicional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¿Primeros homínidos?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dirty="0" err="1" smtClean="0">
                <a:solidFill>
                  <a:schemeClr val="tx1"/>
                </a:solidFill>
              </a:rPr>
              <a:t>Australopithecus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err="1" smtClean="0">
                <a:solidFill>
                  <a:schemeClr val="tx1"/>
                </a:solidFill>
              </a:rPr>
              <a:t>Paranthropus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Homo </a:t>
            </a:r>
            <a:r>
              <a:rPr lang="es-ES" dirty="0" err="1" smtClean="0">
                <a:solidFill>
                  <a:schemeClr val="tx1"/>
                </a:solidFill>
              </a:rPr>
              <a:t>habilis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Homo </a:t>
            </a:r>
            <a:r>
              <a:rPr lang="es-ES" dirty="0" err="1" smtClean="0">
                <a:solidFill>
                  <a:schemeClr val="tx1"/>
                </a:solidFill>
              </a:rPr>
              <a:t>ergaster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Homo </a:t>
            </a:r>
            <a:r>
              <a:rPr lang="es-ES" dirty="0" err="1" smtClean="0">
                <a:solidFill>
                  <a:schemeClr val="tx1"/>
                </a:solidFill>
              </a:rPr>
              <a:t>georgicus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Homo </a:t>
            </a:r>
            <a:r>
              <a:rPr lang="es-ES" dirty="0" err="1" smtClean="0">
                <a:solidFill>
                  <a:schemeClr val="tx1"/>
                </a:solidFill>
              </a:rPr>
              <a:t>erectus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Homo </a:t>
            </a:r>
            <a:r>
              <a:rPr lang="es-ES" dirty="0" err="1" smtClean="0">
                <a:solidFill>
                  <a:schemeClr val="tx1"/>
                </a:solidFill>
              </a:rPr>
              <a:t>antecessor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Homo </a:t>
            </a:r>
            <a:r>
              <a:rPr lang="es-ES" dirty="0" err="1" smtClean="0">
                <a:solidFill>
                  <a:schemeClr val="tx1"/>
                </a:solidFill>
              </a:rPr>
              <a:t>heidelbergensis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Homo </a:t>
            </a:r>
            <a:r>
              <a:rPr lang="es-ES" dirty="0" err="1" smtClean="0">
                <a:solidFill>
                  <a:schemeClr val="tx1"/>
                </a:solidFill>
              </a:rPr>
              <a:t>neanderthalensis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Homo </a:t>
            </a:r>
            <a:r>
              <a:rPr lang="es-ES" dirty="0" err="1" smtClean="0">
                <a:solidFill>
                  <a:schemeClr val="tx1"/>
                </a:solidFill>
              </a:rPr>
              <a:t>floresiensis</a:t>
            </a: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Homo sapiens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Bibliografía</a:t>
            </a:r>
          </a:p>
          <a:p>
            <a:pPr marL="514350" indent="-514350" algn="l">
              <a:buFont typeface="+mj-lt"/>
              <a:buAutoNum type="arabicPeriod"/>
            </a:pP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s-E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gestion.patagonline.com/uploads/1156766795-jtnbjd4x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4667246" cy="3063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s-ES" dirty="0" smtClean="0"/>
              <a:t>VISIÓN TRADICIONAL</a:t>
            </a:r>
            <a:endParaRPr lang="es-ES" dirty="0"/>
          </a:p>
        </p:txBody>
      </p:sp>
      <p:sp>
        <p:nvSpPr>
          <p:cNvPr id="2050" name="AutoShape 2" descr="Resultado de imagen de HOMÍN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Resultado de imagen de HOMÍN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http://revistadehistoria.es/wp-content/uploads/2015/01/evoluciongfhh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7" y="1857364"/>
            <a:ext cx="7950140" cy="322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30" y="989614"/>
            <a:ext cx="9063770" cy="58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s-ES" dirty="0" smtClean="0"/>
              <a:t>¿PRIMEROS HOMÍNIDOS?</a:t>
            </a:r>
            <a:endParaRPr lang="es-E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39601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AutoShape 2" descr="http://www.mclibre.org/otros/daniel_tomas/4eso/evolucion-humana/Ardipithecus_ramidus_archivos/Ardipithecus_ramidus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://www.mclibre.org/otros/daniel_tomas/4eso/evolucion-humana/Ardipithecus_ramidus_archivos/Ardipithecus_ramidus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http://www.mclibre.org/otros/daniel_tomas/4eso/evolucion-humana/Ardipithecus_ramidus_archivos/Ardipithecus_ramidus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57298"/>
            <a:ext cx="1961145" cy="48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AUSTRALOPITHECUS</a:t>
            </a:r>
            <a:endParaRPr lang="es-E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896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roble.pntic.mec.es/fpef0013/prehistoriaparaprincipiantes/imagenes/afarensispare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59648"/>
            <a:ext cx="2428892" cy="384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PARANTHROPUS </a:t>
            </a:r>
            <a:endParaRPr lang="es-E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17430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http://www.mclibre.org/otros/daniel_tomas/4eso/evolucion-humana/Paranthropus_aethiopicus_archivos/Paranthropusaethiopicusrec-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6319" y="1000108"/>
            <a:ext cx="3865207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HOMO HABILIS</a:t>
            </a:r>
            <a:endParaRPr lang="es-E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382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http://secretariageneral.ugr.es/pages/29072011homintallandocolor/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143248"/>
            <a:ext cx="5000660" cy="3390448"/>
          </a:xfrm>
          <a:prstGeom prst="rect">
            <a:avLst/>
          </a:prstGeom>
          <a:noFill/>
        </p:spPr>
      </p:pic>
      <p:pic>
        <p:nvPicPr>
          <p:cNvPr id="21510" name="Picture 6" descr="http://upload.wikimedia.org/wikipedia/commons/2/29/Canto_tallado_de_Atapuerca_TD6_(Gran_Dolina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240223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HOMO ERGASTER</a:t>
            </a:r>
            <a:endParaRPr lang="es-ES" dirty="0"/>
          </a:p>
        </p:txBody>
      </p:sp>
      <p:pic>
        <p:nvPicPr>
          <p:cNvPr id="22530" name="Picture 2" descr="http://www.mclibre.org/otros/daniel_tomas/4eso/evolucion-humana/Homo_ergaster_archivos/Homoergasterrec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3533775" cy="5524500"/>
          </a:xfrm>
          <a:prstGeom prst="rect">
            <a:avLst/>
          </a:prstGeom>
          <a:noFill/>
        </p:spPr>
      </p:pic>
      <p:pic>
        <p:nvPicPr>
          <p:cNvPr id="22532" name="Picture 4" descr="http://www.metafilosofia.net/paleo/images/Especies/ergaster/3_erga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857232"/>
            <a:ext cx="2133600" cy="543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155</Words>
  <PresentationFormat>Presentación en pantalla (4:3)</PresentationFormat>
  <Paragraphs>41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HOMÍNIDOS (introducción y nuevos descubrimientos)</vt:lpstr>
      <vt:lpstr>ÍNDICE</vt:lpstr>
      <vt:lpstr>VISIÓN TRADICIONAL</vt:lpstr>
      <vt:lpstr>Diapositiva 4</vt:lpstr>
      <vt:lpstr>¿PRIMEROS HOMÍNIDOS?</vt:lpstr>
      <vt:lpstr>AUSTRALOPITHECUS</vt:lpstr>
      <vt:lpstr>PARANTHROPUS </vt:lpstr>
      <vt:lpstr>HOMO HABILIS</vt:lpstr>
      <vt:lpstr>HOMO ERGASTER</vt:lpstr>
      <vt:lpstr>HOMO GEORGICUS</vt:lpstr>
      <vt:lpstr>HOMO ERECTUS</vt:lpstr>
      <vt:lpstr>HOMO ANTECESSOR</vt:lpstr>
      <vt:lpstr>HOMO HEIDELBERGENSIS</vt:lpstr>
      <vt:lpstr>HOMO NEANDERTHALENSIS</vt:lpstr>
      <vt:lpstr>HOMO FLORESIENSIS</vt:lpstr>
      <vt:lpstr>HOMO SAPIENS SAPIENS</vt:lpstr>
      <vt:lpstr>BIBLIOGRAFÍA</vt:lpstr>
      <vt:lpstr>¿Cuál es el final del viaje?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Paulo Jorge Rodrigues Ortiz</dc:creator>
  <cp:lastModifiedBy>paulojorgero@hotmail.com</cp:lastModifiedBy>
  <cp:revision>60</cp:revision>
  <dcterms:created xsi:type="dcterms:W3CDTF">2016-04-24T08:35:33Z</dcterms:created>
  <dcterms:modified xsi:type="dcterms:W3CDTF">2016-04-30T14:23:06Z</dcterms:modified>
</cp:coreProperties>
</file>