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36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08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29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38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64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87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31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00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37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32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19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9E666-97A4-4336-A512-73D2369439B6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9ACD6-6BFE-4107-9453-3DCF22D5C8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2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ángulo: esquinas redondeadas 44"/>
          <p:cNvSpPr/>
          <p:nvPr/>
        </p:nvSpPr>
        <p:spPr>
          <a:xfrm>
            <a:off x="2926076" y="5657208"/>
            <a:ext cx="5564028" cy="931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/>
          <p:cNvSpPr/>
          <p:nvPr/>
        </p:nvSpPr>
        <p:spPr>
          <a:xfrm>
            <a:off x="7725301" y="3433848"/>
            <a:ext cx="3164623" cy="1632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652003" y="3357903"/>
            <a:ext cx="3164623" cy="17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7573616" y="2219845"/>
            <a:ext cx="3419061" cy="66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Elipse 15"/>
          <p:cNvSpPr/>
          <p:nvPr/>
        </p:nvSpPr>
        <p:spPr>
          <a:xfrm>
            <a:off x="652003" y="2224117"/>
            <a:ext cx="3419061" cy="66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3896138" y="583096"/>
            <a:ext cx="3419061" cy="66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5617" y="2326062"/>
            <a:ext cx="3101009" cy="560663"/>
          </a:xfrm>
        </p:spPr>
        <p:txBody>
          <a:bodyPr anchor="ctr">
            <a:norm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ESPECULAR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732643" y="2270818"/>
            <a:ext cx="3101009" cy="560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DIFUSA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055165" y="685041"/>
            <a:ext cx="3101009" cy="560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LA REFLEXION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90645" y="3366448"/>
            <a:ext cx="3101009" cy="1699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LOS RAYOS LUMINOSOS SON SOLO ANGULO</a:t>
            </a:r>
          </a:p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SOBRE SUPERFICIE REGULAR</a:t>
            </a:r>
          </a:p>
          <a:p>
            <a:pPr algn="just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755273" y="3357903"/>
            <a:ext cx="3101009" cy="163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LOS RAYOS LUMINOSOS SON REFLEJADOS EN MUCHOS ANGULOS</a:t>
            </a:r>
          </a:p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SOBRE SUPERFICIES IRREGULARES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926076" y="5657208"/>
            <a:ext cx="5564028" cy="931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ANGULO DE INCIDENCIA = ANGULO REFLEXION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PUEDE REFLJAR TODA LA LUZ</a:t>
            </a:r>
          </a:p>
        </p:txBody>
      </p:sp>
      <p:cxnSp>
        <p:nvCxnSpPr>
          <p:cNvPr id="19" name="Conector: angular 18"/>
          <p:cNvCxnSpPr>
            <a:stCxn id="5" idx="2"/>
          </p:cNvCxnSpPr>
          <p:nvPr/>
        </p:nvCxnSpPr>
        <p:spPr>
          <a:xfrm rot="5400000">
            <a:off x="3734257" y="-127019"/>
            <a:ext cx="498690" cy="324413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endCxn id="16" idx="0"/>
          </p:cNvCxnSpPr>
          <p:nvPr/>
        </p:nvCxnSpPr>
        <p:spPr>
          <a:xfrm>
            <a:off x="2361533" y="1744395"/>
            <a:ext cx="1" cy="479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5605668" y="1744395"/>
            <a:ext cx="3677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endCxn id="17" idx="0"/>
          </p:cNvCxnSpPr>
          <p:nvPr/>
        </p:nvCxnSpPr>
        <p:spPr>
          <a:xfrm>
            <a:off x="9283146" y="1744395"/>
            <a:ext cx="1" cy="475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>
            <a:stCxn id="4" idx="2"/>
            <a:endCxn id="39" idx="0"/>
          </p:cNvCxnSpPr>
          <p:nvPr/>
        </p:nvCxnSpPr>
        <p:spPr>
          <a:xfrm>
            <a:off x="9283148" y="2831481"/>
            <a:ext cx="24465" cy="602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16" idx="4"/>
          </p:cNvCxnSpPr>
          <p:nvPr/>
        </p:nvCxnSpPr>
        <p:spPr>
          <a:xfrm flipH="1">
            <a:off x="2361533" y="2886725"/>
            <a:ext cx="1" cy="547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>
            <a:stCxn id="16" idx="6"/>
          </p:cNvCxnSpPr>
          <p:nvPr/>
        </p:nvCxnSpPr>
        <p:spPr>
          <a:xfrm>
            <a:off x="4071064" y="2555421"/>
            <a:ext cx="1640419" cy="2748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>
            <a:stCxn id="17" idx="2"/>
          </p:cNvCxnSpPr>
          <p:nvPr/>
        </p:nvCxnSpPr>
        <p:spPr>
          <a:xfrm flipH="1">
            <a:off x="5716980" y="2551149"/>
            <a:ext cx="1856636" cy="2766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/>
          <p:cNvSpPr/>
          <p:nvPr/>
        </p:nvSpPr>
        <p:spPr>
          <a:xfrm rot="3434441">
            <a:off x="4351436" y="3148919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CUMPLE</a:t>
            </a:r>
            <a:endParaRPr lang="es-ES" sz="1400" dirty="0"/>
          </a:p>
        </p:txBody>
      </p:sp>
      <p:sp>
        <p:nvSpPr>
          <p:cNvPr id="53" name="Rectángulo 52"/>
          <p:cNvSpPr/>
          <p:nvPr/>
        </p:nvSpPr>
        <p:spPr>
          <a:xfrm rot="18506274">
            <a:off x="6272655" y="3198055"/>
            <a:ext cx="933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CUMPLE</a:t>
            </a:r>
            <a:endParaRPr lang="es-ES" sz="1400" dirty="0"/>
          </a:p>
        </p:txBody>
      </p:sp>
      <p:sp>
        <p:nvSpPr>
          <p:cNvPr id="54" name="Rectángulo 53"/>
          <p:cNvSpPr/>
          <p:nvPr/>
        </p:nvSpPr>
        <p:spPr>
          <a:xfrm>
            <a:off x="5045249" y="1314740"/>
            <a:ext cx="1225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PUEDE SER</a:t>
            </a:r>
            <a:endParaRPr lang="es-ES" sz="1400" dirty="0"/>
          </a:p>
        </p:txBody>
      </p:sp>
      <p:cxnSp>
        <p:nvCxnSpPr>
          <p:cNvPr id="66" name="Conector recto de flecha 65"/>
          <p:cNvCxnSpPr>
            <a:endCxn id="8" idx="0"/>
          </p:cNvCxnSpPr>
          <p:nvPr/>
        </p:nvCxnSpPr>
        <p:spPr>
          <a:xfrm flipH="1">
            <a:off x="5708090" y="5303520"/>
            <a:ext cx="3393" cy="353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207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ESPECULAR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ESPECULAR</dc:title>
  <dc:creator>Admin</dc:creator>
  <cp:lastModifiedBy>Admin</cp:lastModifiedBy>
  <cp:revision>5</cp:revision>
  <dcterms:created xsi:type="dcterms:W3CDTF">2016-10-16T13:33:49Z</dcterms:created>
  <dcterms:modified xsi:type="dcterms:W3CDTF">2016-10-16T13:57:08Z</dcterms:modified>
</cp:coreProperties>
</file>