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sldIdLst>
    <p:sldId id="1147" r:id="rId2"/>
    <p:sldId id="1148" r:id="rId3"/>
    <p:sldId id="1149" r:id="rId4"/>
    <p:sldId id="1150" r:id="rId5"/>
  </p:sldIdLst>
  <p:sldSz cx="9144000" cy="6858000" type="screen4x3"/>
  <p:notesSz cx="6761163" cy="9929813"/>
  <p:defaultTextStyle>
    <a:defPPr>
      <a:defRPr lang="es-ES_tradnl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00"/>
    <a:srgbClr val="FFFF99"/>
    <a:srgbClr val="FFCCFF"/>
    <a:srgbClr val="3366FF"/>
    <a:srgbClr val="FF33CC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83678" autoAdjust="0"/>
  </p:normalViewPr>
  <p:slideViewPr>
    <p:cSldViewPr>
      <p:cViewPr varScale="1">
        <p:scale>
          <a:sx n="73" d="100"/>
          <a:sy n="73" d="100"/>
        </p:scale>
        <p:origin x="1398" y="78"/>
      </p:cViewPr>
      <p:guideLst>
        <p:guide orient="horz" pos="3648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3128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53249 Rectángulo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9939" name="53250 Rectángulo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9332" name="53251 Rectángulo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4538"/>
            <a:ext cx="4965700" cy="37242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36868 Marcador de notas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6463"/>
            <a:ext cx="4957763" cy="44688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  <a:endParaRPr lang="es-ES" noProof="0" smtClean="0"/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39942" name="53253 Rectángulo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871" name="3687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32925"/>
            <a:ext cx="2930525" cy="4968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72B4C9-113C-4C92-ACFA-4FF5AEC018F4}" type="slidenum">
              <a:rPr lang="es-ES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4314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397CD-8502-473C-8509-D43731C782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5DAC-A2E8-4429-8387-B1F26F371B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7297-E6DB-4F68-9A88-55FAF564DD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7E472-8042-4F51-B933-EAB2B12DDC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C43F-6484-460B-B786-C963D43FFA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7C49-1ADB-44F4-A366-E685CC6E1F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7B66-8D42-4AC0-8F5A-25D36EAD82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5EC6A-DD70-4BA2-8E00-6664D73A89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DF5B-4EB8-4094-8E2D-44ADAE53A0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3073 Rectángulo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27" name="3074 Rectángulo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3075 Rectángulo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3076 Rectángulo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1029 Marcador de número de diapositiv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4EC2B7-7301-4480-8CC0-D5F443A1926D}" type="slidenum">
              <a:rPr lang="es-E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eaLnBrk="0" fontAlgn="base" hangingPunct="0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imes New Roman"/>
        </a:defRPr>
      </a:lvl6pPr>
      <a:lvl7pPr marL="914400" algn="ctr" eaLnBrk="0" fontAlgn="base" hangingPunct="0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imes New Roman"/>
        </a:defRPr>
      </a:lvl7pPr>
      <a:lvl8pPr marL="1371600" algn="ctr" eaLnBrk="0" fontAlgn="base" hangingPunct="0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imes New Roman"/>
        </a:defRPr>
      </a:lvl8pPr>
      <a:lvl9pPr marL="1828800" algn="ctr" eaLnBrk="0" fontAlgn="base" hangingPunct="0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imes New Roman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857250"/>
            <a:ext cx="90884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6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857250"/>
            <a:ext cx="90884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37163"/>
            <a:ext cx="901858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623175" y="5594350"/>
            <a:ext cx="1363663" cy="2635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4495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857250"/>
            <a:ext cx="8890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6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57250"/>
            <a:ext cx="89709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7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13500000" algn="ctr" rotWithShape="0">
            <a:schemeClr val="bg2"/>
          </a:outerShdw>
        </a:effectLst>
      </a:spPr>
      <a:bodyPr vert="horz" wrap="none" lIns="91440" tIns="45720" rIns="91440" bIns="45720" anchor="ctr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13500000" algn="ctr" rotWithShape="0">
            <a:schemeClr val="bg2"/>
          </a:outerShdw>
        </a:effectLst>
      </a:spPr>
      <a:bodyPr vert="horz" wrap="none" lIns="91440" tIns="45720" rIns="91440" bIns="45720" anchor="ctr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4849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Times New Roman</vt:lpstr>
      <vt:lpstr>Verdana</vt:lpstr>
      <vt:lpstr>Presentación en blanco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**************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************</dc:creator>
  <cp:lastModifiedBy>Angel Luis Perez</cp:lastModifiedBy>
  <cp:revision>291</cp:revision>
  <dcterms:created xsi:type="dcterms:W3CDTF">1998-08-27T05:17:21Z</dcterms:created>
  <dcterms:modified xsi:type="dcterms:W3CDTF">2019-10-21T15:15:56Z</dcterms:modified>
</cp:coreProperties>
</file>